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73" r:id="rId4"/>
    <p:sldId id="274" r:id="rId5"/>
    <p:sldId id="275" r:id="rId6"/>
    <p:sldId id="260" r:id="rId7"/>
    <p:sldId id="262" r:id="rId8"/>
    <p:sldId id="276" r:id="rId9"/>
    <p:sldId id="27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9" d="100"/>
          <a:sy n="69" d="100"/>
        </p:scale>
        <p:origin x="91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D8502-3FE3-401A-82AC-FF6343E0683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7DADF-957A-47F6-9C65-E0A65912A4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21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3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0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0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7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7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3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908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5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3CE68-A5A5-476E-8924-449CAF56F302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63874-EBF5-496A-A4DA-78CF86C1FD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89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프로젝트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83917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Vue.js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작성자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김동호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43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410691"/>
            <a:ext cx="12192000" cy="1717963"/>
          </a:xfrm>
        </p:spPr>
        <p:txBody>
          <a:bodyPr>
            <a:noAutofit/>
          </a:bodyPr>
          <a:lstStyle/>
          <a:p>
            <a:pPr algn="ctr"/>
            <a:r>
              <a:rPr lang="ko-KR" altLang="en-US" sz="9600" dirty="0" smtClean="0"/>
              <a:t>사이트 분석 및 기획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309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03"/>
          <a:stretch/>
        </p:blipFill>
        <p:spPr>
          <a:xfrm>
            <a:off x="794368" y="0"/>
            <a:ext cx="5870494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48"/>
          <a:stretch/>
        </p:blipFill>
        <p:spPr>
          <a:xfrm>
            <a:off x="6899496" y="0"/>
            <a:ext cx="4303300" cy="568787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7999922" y="5532898"/>
            <a:ext cx="5471764" cy="5207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 err="1" smtClean="0"/>
              <a:t>메인페이지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544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90757"/>
          <a:stretch/>
        </p:blipFill>
        <p:spPr>
          <a:xfrm>
            <a:off x="540327" y="0"/>
            <a:ext cx="5476248" cy="9450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" b="90898"/>
          <a:stretch/>
        </p:blipFill>
        <p:spPr>
          <a:xfrm>
            <a:off x="6197600" y="-2101638"/>
            <a:ext cx="5402455" cy="91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82" y="-27711"/>
            <a:ext cx="2538511" cy="6885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44" y="0"/>
            <a:ext cx="2574767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99" y="0"/>
            <a:ext cx="2434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0550" y="787400"/>
            <a:ext cx="1079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/>
              <a:t>메인페이지</a:t>
            </a:r>
            <a:r>
              <a:rPr lang="ko-KR" altLang="en-US" sz="2400" dirty="0" smtClean="0"/>
              <a:t> </a:t>
            </a:r>
            <a:r>
              <a:rPr lang="ko-KR" altLang="en-US" sz="5400" dirty="0" smtClean="0"/>
              <a:t>주요기능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68500" y="2828449"/>
            <a:ext cx="8013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/>
              <a:t>스크롤 위치에 따른 애니메이션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종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옆으로 흘러가는 글씨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페이지 이동시 효과</a:t>
            </a:r>
            <a:endParaRPr lang="en-US" altLang="ko-KR" sz="2000" dirty="0"/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0550" y="787400"/>
            <a:ext cx="1079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서브페이지</a:t>
            </a:r>
            <a:r>
              <a:rPr lang="ko-KR" altLang="en-US" sz="2400" dirty="0" smtClean="0"/>
              <a:t> </a:t>
            </a:r>
            <a:r>
              <a:rPr lang="ko-KR" altLang="en-US" sz="5400" dirty="0" smtClean="0"/>
              <a:t>주요기능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68500" y="2828449"/>
            <a:ext cx="8013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/>
              <a:t>스크롤이 없는 화면에서의 </a:t>
            </a:r>
            <a:r>
              <a:rPr lang="ko-KR" altLang="en-US" sz="2000" dirty="0" err="1" smtClean="0"/>
              <a:t>무한스크롤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글씨에 </a:t>
            </a:r>
            <a:r>
              <a:rPr lang="ko-KR" altLang="en-US" sz="2000" dirty="0" err="1" smtClean="0"/>
              <a:t>오버시</a:t>
            </a:r>
            <a:r>
              <a:rPr lang="ko-KR" altLang="en-US" sz="2000" dirty="0" smtClean="0"/>
              <a:t> 화려하게 빛나는 텍스트 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Vue.js</a:t>
            </a:r>
            <a:r>
              <a:rPr lang="ko-KR" altLang="en-US" sz="2000" dirty="0" smtClean="0"/>
              <a:t>의 적용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3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0550" y="787400"/>
            <a:ext cx="1079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/>
              <a:t>추후 예정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68500" y="2828449"/>
            <a:ext cx="8013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 smtClean="0"/>
              <a:t>애니메이션을 더욱 화려하게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err="1" smtClean="0"/>
              <a:t>마이페이지를</a:t>
            </a:r>
            <a:r>
              <a:rPr lang="ko-KR" altLang="en-US" sz="2000" dirty="0" smtClean="0"/>
              <a:t> 이용한 서버와 연동 및 연동한 데이터를 페이지에 출력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 smtClean="0"/>
              <a:t>부분 보완</a:t>
            </a:r>
            <a:endParaRPr lang="en-US" altLang="ko-KR" sz="2000" dirty="0"/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6050" y="2705725"/>
            <a:ext cx="935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/>
              <a:t>감사합니다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59</Words>
  <Application>Microsoft Office PowerPoint</Application>
  <PresentationFormat>와이드스크린</PresentationFormat>
  <Paragraphs>25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2차 프로젝트  </vt:lpstr>
      <vt:lpstr>사이트 분석 및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자동차 소프트웨어 사이트  - 페스카로 -</dc:title>
  <dc:creator>user</dc:creator>
  <cp:lastModifiedBy>user</cp:lastModifiedBy>
  <cp:revision>18</cp:revision>
  <dcterms:created xsi:type="dcterms:W3CDTF">2023-04-03T02:02:38Z</dcterms:created>
  <dcterms:modified xsi:type="dcterms:W3CDTF">2023-05-19T02:29:53Z</dcterms:modified>
</cp:coreProperties>
</file>